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2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4E03-C225-4722-8B01-2EC2E98E0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910BD-4106-430E-BF26-336271C0F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45065-B047-4D1C-AEA9-3F1CB6A3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D408F-BA63-4B06-A6E3-86764F9EC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694AE-BD73-4BE3-9B2D-39DD92DA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6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0D2B9-CE02-43E5-A226-077B19B3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1DD4F-B08E-43C0-9BCC-C12E7ADDA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D2468-E51E-4046-A87D-7B6D14B9F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FF24E-81BF-4007-99BE-C60C9495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34A48-A6A2-45A5-9301-5E17196F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E5859-7D3C-4B6D-9C3C-E08CDCA3A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10A9E-6AC8-4819-80AF-F6EF14792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A892-CB26-456C-9FBF-9EDA9395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B6FE9-E2A5-4557-B5E6-C7A8E2E6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B52F3-EE58-4903-B554-C62B47DB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0C32-7491-4FE1-BB54-3E3435058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B911-7D20-4B79-A8D5-657FC3D46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6892-CD26-46F7-8A23-2EE3D70C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928B1-CE5F-4666-9833-44FBEF5A9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4987A-2456-449B-A712-F569512B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FE44-75DF-4EA2-BBE3-ED9CE4F7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C746D-1DF7-479C-B148-BAEF66146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7EA5E-CB8E-471D-9ECA-34F5BB77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DE76C-3793-40D6-B71A-931F3FD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BE3BC-2ACC-4C9E-B22A-B41B0C10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49D8-E062-4522-AA44-591F7638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35C86-B773-4DF4-B381-E27CE63C7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48B7D-D102-437C-BE89-4D980596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11F2D-904D-4898-93CE-B7938462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BCBB3-D0DF-4044-AFFF-0CAF6E9B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4B380-F854-45DC-AFCD-FE26B1FA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4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AD78-539A-46E6-B225-D3007409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A440-73C0-4D34-A17E-6CB75259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499C0-C32E-4DE7-9035-06981A3CB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42FF4C-9EC2-4E1B-874A-18363CCE2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36ECC-B9C3-46F6-AD0A-BD6DE0040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709BC9-32CC-45D7-AED3-734B5188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D0672-AE5E-4769-BE61-7C0EB8238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9C266-C747-4A62-AB4D-222109FE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1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64BAA-EACE-44F0-947F-1F3A22E8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7C6B1-A1D3-4D04-9862-03430524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1C3F6-59BA-4DBB-A6EE-D978FFCF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8EA60-2BE8-40F7-B579-CFBB9348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9CC57-DA15-429D-8D14-C3339CA0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535A5-8AED-49D8-A42D-0ABF8B85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B0E44-765B-4C33-B430-455DD497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7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270D-565B-4CB2-B333-B5BEAD25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E6-ADCE-4F4F-9CB9-8D98392D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3563C-FF94-4074-8BEE-1F3A1EAE5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532D0-01DC-4DF3-873A-D8DED43C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87D95-A0CE-449F-AE3B-C02988FF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A9343-8CEF-4C10-AD83-04736E33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7251-D2C2-4681-8AE8-638113D3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22291-80FC-4D37-A9A6-BE29499FE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160BE9-13CC-4579-9EB6-DF5186C7D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849D5-8DB8-444B-989B-C0E459A3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D2FFF-A231-4857-90E5-1AAB7159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24133-E0BA-42FA-9140-F9F21FBD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02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B1D38-00C6-4E37-8232-934DD1DB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F9D2-5584-4543-90BB-F70126A47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DE562-CEA2-4006-8DD3-A833D9DC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3BDBE-2105-46E4-A440-422D41A002DB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92337-5AC6-4DF0-B452-94174556B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C1583-D83B-428D-9EF7-F14057038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AF883-7F19-45D9-9429-5BF7FF433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3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1054-7A1F-43EB-A22A-C98185A3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83C2B2A-AFD7-430D-849C-49C397B47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72904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B6EC-7219-4E66-85AE-B598840D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5BA3CF74-B662-4B27-9B0D-E680C1F9E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7863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ABA-86C4-4335-861B-2156FE21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647C976D-7813-4576-B904-76A467BAA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9567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4367-B346-4468-9550-4B3CC55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0DC32E-ECC3-4D19-8BB5-E5E5E65C7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86108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3758-8DCC-438F-BE07-F2E99A5E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B4890AD-866A-490A-A3A6-56F3E5BC6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7577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7A3B-2D17-4FFB-948B-9E02554D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0B71F6F-7C6C-4A91-A96E-AF85DDED8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8626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99D4-FF2F-41B4-AD85-0D7A5D5E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letter&#10;&#10;Description automatically generated">
            <a:extLst>
              <a:ext uri="{FF2B5EF4-FFF2-40B4-BE49-F238E27FC236}">
                <a16:creationId xmlns:a16="http://schemas.microsoft.com/office/drawing/2014/main" id="{809D1B63-3FB2-4D3E-BB75-FD1A82D2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5824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EBFA-0313-49A0-9DE5-3FD8AA5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0BC48DA-04D6-4751-B4F7-079F677AC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75250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B6EC-7219-4E66-85AE-B598840D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FAB12D-EDCC-4554-901A-344F2150A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999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ABA-86C4-4335-861B-2156FE21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2F200A5F-5D36-4416-BEE9-044FE6983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208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535F-2515-4EB7-9FF9-C7112F58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5CC623C-DCC1-4339-9BCB-30F524016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326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88A9-19B4-40F6-87CE-BABEF85E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4E249ED5-A42D-42B9-8F17-2A0A1BF60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8" y="0"/>
            <a:ext cx="11856451" cy="6669254"/>
          </a:xfrm>
        </p:spPr>
      </p:pic>
    </p:spTree>
    <p:extLst>
      <p:ext uri="{BB962C8B-B14F-4D97-AF65-F5344CB8AC3E}">
        <p14:creationId xmlns:p14="http://schemas.microsoft.com/office/powerpoint/2010/main" val="1031335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96B4-2F6E-4CE0-B70E-F0E6E339D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0A040-4BE1-4EDD-8166-F9F707724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B8DDA98-A009-4237-A103-783C67E0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4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96B4-2F6E-4CE0-B70E-F0E6E339D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0A040-4BE1-4EDD-8166-F9F707724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27A18E5-9EBB-43AC-90A9-523E99508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53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4367-B346-4468-9550-4B3CC5565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0B0C943-2BB0-428B-BD03-84E8EA824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5033" cy="694970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375C0-3E40-4547-95FF-B616DC437A96}"/>
              </a:ext>
            </a:extLst>
          </p:cNvPr>
          <p:cNvSpPr txBox="1"/>
          <p:nvPr/>
        </p:nvSpPr>
        <p:spPr>
          <a:xfrm>
            <a:off x="451944" y="6316717"/>
            <a:ext cx="387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j-lt"/>
              </a:rPr>
              <a:t>By Rev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 Kelly Fitzgerald</a:t>
            </a:r>
          </a:p>
        </p:txBody>
      </p:sp>
    </p:spTree>
    <p:extLst>
      <p:ext uri="{BB962C8B-B14F-4D97-AF65-F5344CB8AC3E}">
        <p14:creationId xmlns:p14="http://schemas.microsoft.com/office/powerpoint/2010/main" val="25946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3758-8DCC-438F-BE07-F2E99A5E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, sitting, small, computer&#10;&#10;Description automatically generated">
            <a:extLst>
              <a:ext uri="{FF2B5EF4-FFF2-40B4-BE49-F238E27FC236}">
                <a16:creationId xmlns:a16="http://schemas.microsoft.com/office/drawing/2014/main" id="{CEFFFF33-2F85-4ABF-A4CA-13113A0D6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919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7A3B-2D17-4FFB-948B-9E02554D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AC6F9E-88D4-46B2-B3A2-CB51FF76C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" y="0"/>
            <a:ext cx="12298326" cy="6917808"/>
          </a:xfrm>
        </p:spPr>
      </p:pic>
    </p:spTree>
    <p:extLst>
      <p:ext uri="{BB962C8B-B14F-4D97-AF65-F5344CB8AC3E}">
        <p14:creationId xmlns:p14="http://schemas.microsoft.com/office/powerpoint/2010/main" val="313328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99D4-FF2F-41B4-AD85-0D7A5D5E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, indoor, living, room&#10;&#10;Description automatically generated">
            <a:extLst>
              <a:ext uri="{FF2B5EF4-FFF2-40B4-BE49-F238E27FC236}">
                <a16:creationId xmlns:a16="http://schemas.microsoft.com/office/drawing/2014/main" id="{886A624E-D1F8-415B-B388-C7ACBDEBF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5033" cy="6949706"/>
          </a:xfrm>
        </p:spPr>
      </p:pic>
    </p:spTree>
    <p:extLst>
      <p:ext uri="{BB962C8B-B14F-4D97-AF65-F5344CB8AC3E}">
        <p14:creationId xmlns:p14="http://schemas.microsoft.com/office/powerpoint/2010/main" val="321321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EBFA-0313-49A0-9DE5-3FD8AA57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3615FD-860E-4B69-9E3C-BE9B668B0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97563" cy="6973629"/>
          </a:xfrm>
        </p:spPr>
      </p:pic>
    </p:spTree>
    <p:extLst>
      <p:ext uri="{BB962C8B-B14F-4D97-AF65-F5344CB8AC3E}">
        <p14:creationId xmlns:p14="http://schemas.microsoft.com/office/powerpoint/2010/main" val="3891722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</Words>
  <Application>Microsoft Office PowerPoint</Application>
  <PresentationFormat>Widescreen</PresentationFormat>
  <Paragraphs>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Jackson</dc:creator>
  <cp:lastModifiedBy>Karen Jackson</cp:lastModifiedBy>
  <cp:revision>4</cp:revision>
  <dcterms:created xsi:type="dcterms:W3CDTF">2020-10-23T01:32:11Z</dcterms:created>
  <dcterms:modified xsi:type="dcterms:W3CDTF">2020-10-23T18:46:24Z</dcterms:modified>
</cp:coreProperties>
</file>